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F755-E63B-414D-A717-14EA93212C8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EDA-0AC9-418A-A8C7-E5FC82D94E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F755-E63B-414D-A717-14EA93212C8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EDA-0AC9-418A-A8C7-E5FC82D94E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F755-E63B-414D-A717-14EA93212C8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EDA-0AC9-418A-A8C7-E5FC82D94E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F755-E63B-414D-A717-14EA93212C8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EDA-0AC9-418A-A8C7-E5FC82D94E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F755-E63B-414D-A717-14EA93212C8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EDA-0AC9-418A-A8C7-E5FC82D94E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F755-E63B-414D-A717-14EA93212C8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EDA-0AC9-418A-A8C7-E5FC82D94E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F755-E63B-414D-A717-14EA93212C8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EDA-0AC9-418A-A8C7-E5FC82D94E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F755-E63B-414D-A717-14EA93212C8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EDA-0AC9-418A-A8C7-E5FC82D94E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F755-E63B-414D-A717-14EA93212C8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EDA-0AC9-418A-A8C7-E5FC82D94E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F755-E63B-414D-A717-14EA93212C8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EDA-0AC9-418A-A8C7-E5FC82D94E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F755-E63B-414D-A717-14EA93212C8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5AEDA-0AC9-418A-A8C7-E5FC82D94E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6F755-E63B-414D-A717-14EA93212C85}" type="datetimeFigureOut">
              <a:rPr lang="en-US" smtClean="0"/>
              <a:t>2/15/2019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5AEDA-0AC9-418A-A8C7-E5FC82D94E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Unsystematic Risk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5638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It is unique and peculiar to a firm or industry. 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endParaRPr lang="en-US" dirty="0"/>
          </a:p>
        </p:txBody>
      </p:sp>
      <p:pic>
        <p:nvPicPr>
          <p:cNvPr id="1026" name="Picture 2" descr="C:\Users\commerceS2\Desktop\Gokila\un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895600"/>
            <a:ext cx="76200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Business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and regulatory factors	</a:t>
            </a:r>
          </a:p>
          <a:p>
            <a:pPr lvl="2">
              <a:buNone/>
            </a:pPr>
            <a:r>
              <a:rPr lang="en-US" dirty="0" smtClean="0"/>
              <a:t>Government tariff policy has to be adhered</a:t>
            </a:r>
          </a:p>
        </p:txBody>
      </p:sp>
      <p:pic>
        <p:nvPicPr>
          <p:cNvPr id="10242" name="Picture 2" descr="C:\Users\commerceS2\Desktop\Gokila\un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276600"/>
            <a:ext cx="4953000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Political risk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Adhere to the changes in government policy</a:t>
            </a:r>
            <a:endParaRPr lang="en-US" dirty="0"/>
          </a:p>
        </p:txBody>
      </p:sp>
      <p:pic>
        <p:nvPicPr>
          <p:cNvPr id="12290" name="Picture 2" descr="C:\Users\commerceS2\Desktop\Gokila\un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276600"/>
            <a:ext cx="63246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Business cycle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endParaRPr lang="en-US" dirty="0"/>
          </a:p>
        </p:txBody>
      </p:sp>
      <p:pic>
        <p:nvPicPr>
          <p:cNvPr id="11266" name="Picture 2" descr="C:\Users\commerceS2\Desktop\Gokila\un1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590800"/>
            <a:ext cx="723900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Variability in income</a:t>
            </a:r>
          </a:p>
          <a:p>
            <a:r>
              <a:rPr lang="en-US" dirty="0" smtClean="0"/>
              <a:t>Financial Risk = </a:t>
            </a:r>
            <a:r>
              <a:rPr lang="en-US" smtClean="0"/>
              <a:t>EBIT-PBT(Profit Before Tax)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3314" name="Picture 2" descr="C:\Users\commerceS2\Desktop\Gokila\un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962400"/>
            <a:ext cx="69342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Unsystematic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Business Risk </a:t>
            </a:r>
          </a:p>
          <a:p>
            <a:r>
              <a:rPr lang="en-US" dirty="0" smtClean="0"/>
              <a:t>Financial Risk</a:t>
            </a:r>
            <a:endParaRPr lang="en-US" dirty="0"/>
          </a:p>
        </p:txBody>
      </p:sp>
      <p:pic>
        <p:nvPicPr>
          <p:cNvPr id="2050" name="Picture 2" descr="C:\Users\commerceS2\Desktop\Gokila\un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1828800"/>
            <a:ext cx="510540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25963"/>
          </a:xfrm>
        </p:spPr>
        <p:txBody>
          <a:bodyPr/>
          <a:lstStyle/>
          <a:p>
            <a:r>
              <a:rPr lang="en-US" dirty="0" smtClean="0"/>
              <a:t>Business Risk = Revenue – EBIT(Earnings Before Interest and Taxes)</a:t>
            </a:r>
            <a:endParaRPr lang="en-US" dirty="0"/>
          </a:p>
        </p:txBody>
      </p:sp>
      <p:pic>
        <p:nvPicPr>
          <p:cNvPr id="3074" name="Picture 2" descr="C:\Users\commerceS2\Desktop\Gokila\cn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1905000"/>
            <a:ext cx="2466975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Business Risk</a:t>
            </a:r>
            <a:endParaRPr lang="en-US" dirty="0"/>
          </a:p>
        </p:txBody>
      </p:sp>
      <p:pic>
        <p:nvPicPr>
          <p:cNvPr id="4098" name="Picture 2" descr="C:\Users\commerceS2\Desktop\Gokila\un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600201"/>
            <a:ext cx="662940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Business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172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Fluctuations in Sales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Sales level has to be maintained.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Face competition.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Build wide customer through distribution channels.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endParaRPr lang="en-US" dirty="0"/>
          </a:p>
        </p:txBody>
      </p:sp>
      <p:pic>
        <p:nvPicPr>
          <p:cNvPr id="5122" name="Picture 2" descr="C:\Users\commerceS2\Desktop\Gokila\un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981200"/>
            <a:ext cx="249555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and Development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Product should not be obsolete.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Create in-house R&amp;D Programme</a:t>
            </a:r>
            <a:endParaRPr lang="en-US" dirty="0"/>
          </a:p>
        </p:txBody>
      </p:sp>
      <p:pic>
        <p:nvPicPr>
          <p:cNvPr id="6146" name="Picture 2" descr="C:\Users\commerceS2\Desktop\Gokila\un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657600"/>
            <a:ext cx="79248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81600" cy="4525963"/>
          </a:xfrm>
        </p:spPr>
        <p:txBody>
          <a:bodyPr/>
          <a:lstStyle/>
          <a:p>
            <a:r>
              <a:rPr lang="en-US" dirty="0" smtClean="0"/>
              <a:t>Personnel Management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Frequent strikes and lockouts result in loss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Motivation of employees result in profit.</a:t>
            </a:r>
            <a:endParaRPr lang="en-US" dirty="0"/>
          </a:p>
        </p:txBody>
      </p:sp>
      <p:pic>
        <p:nvPicPr>
          <p:cNvPr id="7170" name="Picture 2" descr="C:\Users\commerceS2\Desktop\Gokila\un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1752600"/>
            <a:ext cx="3057525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Fixed cost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Increase in Fixed cost leads to increase in price of a product</a:t>
            </a:r>
            <a:endParaRPr lang="en-US" dirty="0"/>
          </a:p>
        </p:txBody>
      </p:sp>
      <p:pic>
        <p:nvPicPr>
          <p:cNvPr id="8194" name="Picture 2" descr="C:\Users\commerceS2\Desktop\Gokila\un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3581400"/>
            <a:ext cx="4267200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product</a:t>
            </a:r>
          </a:p>
          <a:p>
            <a:pPr lvl="2">
              <a:buNone/>
            </a:pPr>
            <a:r>
              <a:rPr lang="en-US" dirty="0" smtClean="0"/>
              <a:t>Company has to produce variety of products.</a:t>
            </a:r>
          </a:p>
          <a:p>
            <a:pPr lvl="2">
              <a:buNone/>
            </a:pPr>
            <a:r>
              <a:rPr lang="en-US" dirty="0" smtClean="0"/>
              <a:t>Expansion of business.</a:t>
            </a:r>
            <a:endParaRPr lang="en-US" dirty="0"/>
          </a:p>
        </p:txBody>
      </p:sp>
      <p:pic>
        <p:nvPicPr>
          <p:cNvPr id="9218" name="Picture 2" descr="C:\Users\commerceS2\Desktop\Gokila\un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352800"/>
            <a:ext cx="62484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77</Words>
  <Application>Microsoft Office PowerPoint</Application>
  <PresentationFormat>On-screen Show (4:3)</PresentationFormat>
  <Paragraphs>38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Unsystematic Risk</vt:lpstr>
      <vt:lpstr>Classification of Unsystematic risk</vt:lpstr>
      <vt:lpstr>Business Risk</vt:lpstr>
      <vt:lpstr>Types of Business Risk</vt:lpstr>
      <vt:lpstr>Internal Business Risk</vt:lpstr>
      <vt:lpstr>Slide 6</vt:lpstr>
      <vt:lpstr>Slide 7</vt:lpstr>
      <vt:lpstr>Slide 8</vt:lpstr>
      <vt:lpstr>Slide 9</vt:lpstr>
      <vt:lpstr>External Business Risk</vt:lpstr>
      <vt:lpstr>Slide 11</vt:lpstr>
      <vt:lpstr>Slide 12</vt:lpstr>
      <vt:lpstr>Financial Risk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Unsystematic Risk</dc:title>
  <dc:creator>commerceS2</dc:creator>
  <cp:lastModifiedBy>commerceS2</cp:lastModifiedBy>
  <cp:revision>3</cp:revision>
  <dcterms:created xsi:type="dcterms:W3CDTF">2019-02-15T09:42:31Z</dcterms:created>
  <dcterms:modified xsi:type="dcterms:W3CDTF">2019-02-15T10:09:13Z</dcterms:modified>
</cp:coreProperties>
</file>